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1" r:id="rId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0" autoAdjust="0"/>
    <p:restoredTop sz="94687"/>
  </p:normalViewPr>
  <p:slideViewPr>
    <p:cSldViewPr snapToGrid="0">
      <p:cViewPr>
        <p:scale>
          <a:sx n="110" d="100"/>
          <a:sy n="110" d="100"/>
        </p:scale>
        <p:origin x="6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64B2-E130-804F-8343-1EA5878A5D48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D8B4-CC7E-8D4A-A964-F17D2F0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D8B4-CC7E-8D4A-A964-F17D2F084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1DF9BAC-E07A-86D1-9C5B-4F94AD437C97}"/>
              </a:ext>
            </a:extLst>
          </p:cNvPr>
          <p:cNvGrpSpPr/>
          <p:nvPr/>
        </p:nvGrpSpPr>
        <p:grpSpPr>
          <a:xfrm>
            <a:off x="2504873" y="-4873"/>
            <a:ext cx="2451554" cy="2451553"/>
            <a:chOff x="2003398" y="2505685"/>
            <a:chExt cx="2451554" cy="2451553"/>
          </a:xfrm>
        </p:grpSpPr>
        <p:pic>
          <p:nvPicPr>
            <p:cNvPr id="15" name="Picture 14" descr="A group of red balls&#10;&#10;Description automatically generated">
              <a:extLst>
                <a:ext uri="{FF2B5EF4-FFF2-40B4-BE49-F238E27FC236}">
                  <a16:creationId xmlns:a16="http://schemas.microsoft.com/office/drawing/2014/main" id="{06598017-BE26-7CBE-AC6C-73C2B8611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135"/>
            <a:stretch/>
          </p:blipFill>
          <p:spPr>
            <a:xfrm>
              <a:off x="2003398" y="4911519"/>
              <a:ext cx="2451554" cy="45719"/>
            </a:xfrm>
            <a:prstGeom prst="rect">
              <a:avLst/>
            </a:prstGeom>
          </p:spPr>
        </p:pic>
        <p:pic>
          <p:nvPicPr>
            <p:cNvPr id="16" name="Picture 15" descr="A group of red balls in the sky&#10;&#10;Description automatically generated">
              <a:extLst>
                <a:ext uri="{FF2B5EF4-FFF2-40B4-BE49-F238E27FC236}">
                  <a16:creationId xmlns:a16="http://schemas.microsoft.com/office/drawing/2014/main" id="{5458A8F2-72AF-D685-6DBD-246FEF2DC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7"/>
            <a:stretch/>
          </p:blipFill>
          <p:spPr>
            <a:xfrm>
              <a:off x="2003399" y="2505685"/>
              <a:ext cx="2451553" cy="242392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C28F9-53E5-F460-A587-4C111C8B51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02" t="25697" r="14127" b="17359"/>
          <a:stretch/>
        </p:blipFill>
        <p:spPr>
          <a:xfrm>
            <a:off x="5009748" y="4874"/>
            <a:ext cx="4966154" cy="2441806"/>
          </a:xfrm>
          <a:prstGeom prst="rect">
            <a:avLst/>
          </a:prstGeom>
        </p:spPr>
      </p:pic>
      <p:pic>
        <p:nvPicPr>
          <p:cNvPr id="9" name="Picture 8" descr="A circular object in the sky&#10;&#10;Description automatically generated">
            <a:extLst>
              <a:ext uri="{FF2B5EF4-FFF2-40B4-BE49-F238E27FC236}">
                <a16:creationId xmlns:a16="http://schemas.microsoft.com/office/drawing/2014/main" id="{2724E261-A112-81B4-1078-FA98515DD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16" y="5013413"/>
            <a:ext cx="2451553" cy="2451553"/>
          </a:xfrm>
          <a:prstGeom prst="rect">
            <a:avLst/>
          </a:prstGeom>
        </p:spPr>
      </p:pic>
      <p:pic>
        <p:nvPicPr>
          <p:cNvPr id="2" name="Picture 1" descr="A group of black boxes with red crosses&#10;&#10;Description automatically generated">
            <a:extLst>
              <a:ext uri="{FF2B5EF4-FFF2-40B4-BE49-F238E27FC236}">
                <a16:creationId xmlns:a16="http://schemas.microsoft.com/office/drawing/2014/main" id="{C18511E2-054B-F979-53D5-3B294C123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51554" cy="2451554"/>
          </a:xfrm>
          <a:prstGeom prst="rect">
            <a:avLst/>
          </a:prstGeom>
        </p:spPr>
      </p:pic>
      <p:pic>
        <p:nvPicPr>
          <p:cNvPr id="3" name="Picture 2" descr="A yellow squar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72E5B761-E9A2-6760-72D2-A347D9BD6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259" y="2504269"/>
            <a:ext cx="2451554" cy="2451554"/>
          </a:xfrm>
          <a:prstGeom prst="rect">
            <a:avLst/>
          </a:prstGeom>
        </p:spPr>
      </p:pic>
      <p:pic>
        <p:nvPicPr>
          <p:cNvPr id="4" name="Picture 3" descr="A person in uniform standing in front of a target&#10;&#10;Description automatically generated">
            <a:extLst>
              <a:ext uri="{FF2B5EF4-FFF2-40B4-BE49-F238E27FC236}">
                <a16:creationId xmlns:a16="http://schemas.microsoft.com/office/drawing/2014/main" id="{09ACF78D-7F2E-E0A0-B105-6A7B514CC9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685"/>
            <a:ext cx="2451554" cy="2451554"/>
          </a:xfrm>
          <a:prstGeom prst="rect">
            <a:avLst/>
          </a:prstGeom>
        </p:spPr>
      </p:pic>
      <p:pic>
        <p:nvPicPr>
          <p:cNvPr id="5" name="Picture 4" descr="A group of red balls&#10;&#10;Description automatically generated">
            <a:extLst>
              <a:ext uri="{FF2B5EF4-FFF2-40B4-BE49-F238E27FC236}">
                <a16:creationId xmlns:a16="http://schemas.microsoft.com/office/drawing/2014/main" id="{53F2684A-AA8A-D752-B461-27EA6A1F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16" y="2505685"/>
            <a:ext cx="2451554" cy="245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5073D-8C18-7ED2-C497-0BCB7C11D4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311" t="12459" r="30975" b="8864"/>
          <a:stretch/>
        </p:blipFill>
        <p:spPr>
          <a:xfrm>
            <a:off x="5016231" y="2504269"/>
            <a:ext cx="2451555" cy="2442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292881-AF0A-ECDD-7468-0BED532273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3412"/>
            <a:ext cx="2451554" cy="2451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69DE2-D0FE-1256-1028-A2B11A924A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31" y="5013412"/>
            <a:ext cx="2451554" cy="2451554"/>
          </a:xfrm>
          <a:prstGeom prst="rect">
            <a:avLst/>
          </a:prstGeom>
        </p:spPr>
      </p:pic>
      <p:pic>
        <p:nvPicPr>
          <p:cNvPr id="14" name="Picture 13" descr="A white object in the sky&#10;&#10;Description automatically generated">
            <a:extLst>
              <a:ext uri="{FF2B5EF4-FFF2-40B4-BE49-F238E27FC236}">
                <a16:creationId xmlns:a16="http://schemas.microsoft.com/office/drawing/2014/main" id="{35D2B88C-CC01-2D94-3E5A-F27ED84A2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48" y="5013412"/>
            <a:ext cx="2451554" cy="2451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10BF0-E971-175D-C389-7937F7FDD7C9}"/>
              </a:ext>
            </a:extLst>
          </p:cNvPr>
          <p:cNvSpPr txBox="1"/>
          <p:nvPr/>
        </p:nvSpPr>
        <p:spPr>
          <a:xfrm>
            <a:off x="2065889" y="197028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19CDA-3999-48EE-CDF9-83B1B934E88C}"/>
              </a:ext>
            </a:extLst>
          </p:cNvPr>
          <p:cNvSpPr txBox="1"/>
          <p:nvPr/>
        </p:nvSpPr>
        <p:spPr>
          <a:xfrm>
            <a:off x="2058676" y="6994035"/>
            <a:ext cx="37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879C6-E633-625C-D715-731D95A88C3C}"/>
              </a:ext>
            </a:extLst>
          </p:cNvPr>
          <p:cNvSpPr txBox="1"/>
          <p:nvPr/>
        </p:nvSpPr>
        <p:spPr>
          <a:xfrm>
            <a:off x="9610412" y="197028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0468-95B0-F8FC-E5C0-2672B653498D}"/>
              </a:ext>
            </a:extLst>
          </p:cNvPr>
          <p:cNvSpPr txBox="1"/>
          <p:nvPr/>
        </p:nvSpPr>
        <p:spPr>
          <a:xfrm>
            <a:off x="2060279" y="4486308"/>
            <a:ext cx="37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C5704-C7DF-C628-6D4C-B67278C273FD}"/>
              </a:ext>
            </a:extLst>
          </p:cNvPr>
          <p:cNvSpPr txBox="1"/>
          <p:nvPr/>
        </p:nvSpPr>
        <p:spPr>
          <a:xfrm>
            <a:off x="4598878" y="4486308"/>
            <a:ext cx="335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C8BF8-680A-BADD-31AE-A73319928A2C}"/>
              </a:ext>
            </a:extLst>
          </p:cNvPr>
          <p:cNvSpPr txBox="1"/>
          <p:nvPr/>
        </p:nvSpPr>
        <p:spPr>
          <a:xfrm>
            <a:off x="9595183" y="4486308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2DBD0-3F41-F3F4-3B42-6B915B970664}"/>
              </a:ext>
            </a:extLst>
          </p:cNvPr>
          <p:cNvSpPr txBox="1"/>
          <p:nvPr/>
        </p:nvSpPr>
        <p:spPr>
          <a:xfrm>
            <a:off x="4635747" y="6994035"/>
            <a:ext cx="26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8550E-5B1E-1006-09D9-B70C64BFBF75}"/>
              </a:ext>
            </a:extLst>
          </p:cNvPr>
          <p:cNvSpPr txBox="1"/>
          <p:nvPr/>
        </p:nvSpPr>
        <p:spPr>
          <a:xfrm>
            <a:off x="7139365" y="6994035"/>
            <a:ext cx="28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B074BF-C426-4B2A-FFCF-2A219AB9E51B}"/>
              </a:ext>
            </a:extLst>
          </p:cNvPr>
          <p:cNvSpPr txBox="1"/>
          <p:nvPr/>
        </p:nvSpPr>
        <p:spPr>
          <a:xfrm>
            <a:off x="9612015" y="6994035"/>
            <a:ext cx="344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F53EA-78F3-6D87-6EE8-374472926269}"/>
              </a:ext>
            </a:extLst>
          </p:cNvPr>
          <p:cNvSpPr txBox="1"/>
          <p:nvPr/>
        </p:nvSpPr>
        <p:spPr>
          <a:xfrm>
            <a:off x="7117725" y="4486308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761A70-DEAF-0B36-2076-8E089D900C43}"/>
              </a:ext>
            </a:extLst>
          </p:cNvPr>
          <p:cNvSpPr txBox="1"/>
          <p:nvPr/>
        </p:nvSpPr>
        <p:spPr>
          <a:xfrm>
            <a:off x="4590863" y="1970281"/>
            <a:ext cx="351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1872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1111</TotalTime>
  <Words>12</Words>
  <Application>Microsoft Macintosh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16</cp:revision>
  <dcterms:created xsi:type="dcterms:W3CDTF">2024-04-01T20:35:57Z</dcterms:created>
  <dcterms:modified xsi:type="dcterms:W3CDTF">2024-04-02T16:41:03Z</dcterms:modified>
</cp:coreProperties>
</file>